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7" r:id="rId2"/>
    <p:sldId id="258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2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25B46-9B6B-43E0-A7EA-182CCAFCF1E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A803C-F5D7-4C61-B2EC-DEB515B87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65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A803C-F5D7-4C61-B2EC-DEB515B8725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9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97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1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94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4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60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06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80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81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84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44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83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17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AC97EE-E841-4163-A591-53D8E1A1E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2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5F9660-6CDB-457D-9C80-602A782029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1" t="8321" b="43"/>
          <a:stretch/>
        </p:blipFill>
        <p:spPr>
          <a:xfrm>
            <a:off x="1" y="0"/>
            <a:ext cx="6857999" cy="1013128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1F29CD-A141-4B95-AFAB-2052ECE8CCED}"/>
              </a:ext>
            </a:extLst>
          </p:cNvPr>
          <p:cNvSpPr/>
          <p:nvPr/>
        </p:nvSpPr>
        <p:spPr>
          <a:xfrm>
            <a:off x="278296" y="782820"/>
            <a:ext cx="6579704" cy="4487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015" marR="11684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600" dirty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374015" marR="11684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374015" marR="11684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Отслужив в рядах ВС России, в 2019г. заключил контракт на продолжение военной службы, которую  проходил на Дальнем Востоке в звании сержанта в инженерных войсках.</a:t>
            </a:r>
            <a:endParaRPr lang="ru-RU" sz="1600" dirty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374015" marR="11684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Участвовал в СВО. 7 сентября в Новой Каховке (Херсонская  область)Иван был тяжело ранен.</a:t>
            </a:r>
            <a:endParaRPr lang="ru-RU" sz="1600" dirty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374015" marR="11684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С многочисленными осколочными ранениями был доставлен в военный госпиталь. Три недели врачи боролись за его жизнь, однако 29 сентября 2022 г. в возрасте 23 лет скончался в московском военном госпитале от тяжелых боевых ранений. Похоронен в с. Большое Ремонтное.</a:t>
            </a:r>
            <a:endParaRPr lang="ru-RU" sz="1600" dirty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374015" marR="11684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Награждён орденом Мужества посмертно.</a:t>
            </a:r>
            <a:endParaRPr lang="ru-RU" sz="1600" dirty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C9BEA0-4232-4429-B455-73F76DDEE31B}"/>
              </a:ext>
            </a:extLst>
          </p:cNvPr>
          <p:cNvSpPr/>
          <p:nvPr/>
        </p:nvSpPr>
        <p:spPr>
          <a:xfrm>
            <a:off x="772560" y="630720"/>
            <a:ext cx="5591175" cy="666750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74015" marR="116840">
              <a:lnSpc>
                <a:spcPct val="107000"/>
              </a:lnSpc>
              <a:spcAft>
                <a:spcPts val="0"/>
              </a:spcAft>
              <a:tabLst>
                <a:tab pos="962025" algn="l"/>
              </a:tabLst>
            </a:pPr>
            <a:r>
              <a: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</a:t>
            </a:r>
            <a:r>
              <a:rPr lang="ru-RU" sz="1400" i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ЧЕРТВЕРТАКОВ ИВАН НИКОЛАЕВИЧ</a:t>
            </a:r>
            <a:endParaRPr lang="ru-RU" sz="1200">
              <a:solidFill>
                <a:srgbClr val="00000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20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64209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107</Words>
  <Application>Microsoft Office PowerPoint</Application>
  <PresentationFormat>Лист A4 (210x297 мм)</PresentationFormat>
  <Paragraphs>10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Microsoft Sans Serif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Aдминистратор</dc:creator>
  <cp:lastModifiedBy>Aдминистратор</cp:lastModifiedBy>
  <cp:revision>8</cp:revision>
  <dcterms:created xsi:type="dcterms:W3CDTF">2023-11-02T08:42:42Z</dcterms:created>
  <dcterms:modified xsi:type="dcterms:W3CDTF">2024-12-19T07:33:48Z</dcterms:modified>
</cp:coreProperties>
</file>