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3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25B46-9B6B-43E0-A7EA-182CCAFCF1ED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7A803C-F5D7-4C61-B2EC-DEB515B872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653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7A803C-F5D7-4C61-B2EC-DEB515B8725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395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38F7-F0F2-4F4C-AB15-26F6781F5747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4A07-A596-4AC4-B630-D448FB0C30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971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38F7-F0F2-4F4C-AB15-26F6781F5747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4A07-A596-4AC4-B630-D448FB0C30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11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38F7-F0F2-4F4C-AB15-26F6781F5747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4A07-A596-4AC4-B630-D448FB0C30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948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38F7-F0F2-4F4C-AB15-26F6781F5747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4A07-A596-4AC4-B630-D448FB0C30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740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38F7-F0F2-4F4C-AB15-26F6781F5747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4A07-A596-4AC4-B630-D448FB0C30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605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38F7-F0F2-4F4C-AB15-26F6781F5747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4A07-A596-4AC4-B630-D448FB0C30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066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38F7-F0F2-4F4C-AB15-26F6781F5747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4A07-A596-4AC4-B630-D448FB0C30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806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38F7-F0F2-4F4C-AB15-26F6781F5747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4A07-A596-4AC4-B630-D448FB0C30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81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38F7-F0F2-4F4C-AB15-26F6781F5747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4A07-A596-4AC4-B630-D448FB0C30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848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38F7-F0F2-4F4C-AB15-26F6781F5747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4A07-A596-4AC4-B630-D448FB0C30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449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38F7-F0F2-4F4C-AB15-26F6781F5747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4A07-A596-4AC4-B630-D448FB0C30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83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538F7-F0F2-4F4C-AB15-26F6781F5747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04A07-A596-4AC4-B630-D448FB0C30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17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BCFFFF2-0D8D-4ACE-A007-44500130C3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80" b="5418"/>
          <a:stretch/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825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05F9660-6CDB-457D-9C80-602A782029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41" t="8321" b="43"/>
          <a:stretch/>
        </p:blipFill>
        <p:spPr>
          <a:xfrm>
            <a:off x="1" y="0"/>
            <a:ext cx="6857999" cy="10131287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C1F29CD-A141-4B95-AFAB-2052ECE8CCED}"/>
              </a:ext>
            </a:extLst>
          </p:cNvPr>
          <p:cNvSpPr/>
          <p:nvPr/>
        </p:nvSpPr>
        <p:spPr>
          <a:xfrm>
            <a:off x="278296" y="782820"/>
            <a:ext cx="6374295" cy="397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74015" marR="11684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1600" dirty="0">
              <a:solidFill>
                <a:srgbClr val="000000"/>
              </a:solidFill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L="374015" marR="11684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sz="1600" dirty="0">
              <a:solidFill>
                <a:srgbClr val="000000"/>
              </a:solidFill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В марте 2023 года подписал контракт  добровольцем с Министерством обороны РФ и ушел на СВО. Учение проходил  под г. Бердянск Запорожской области. 27 мая 2023 г. Сергей ушел на передовую. Воевал под  Урожайным Донецкой области, получил лёгкое осколочное ранение в ногу,  но продолжил воевать. Затем воевал в с.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Новодонецкое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Донецкой области, где и погиб, попав под миномётный обстрел 9 июля 2023г. Похоронен в с. Большое Ремонтное.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Награждён орденом Мужества посмертно.</a:t>
            </a:r>
          </a:p>
          <a:p>
            <a:pPr algn="ctr"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</a:rPr>
              <a:t> 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5C9BEA0-4232-4429-B455-73F76DDEE31B}"/>
              </a:ext>
            </a:extLst>
          </p:cNvPr>
          <p:cNvSpPr/>
          <p:nvPr/>
        </p:nvSpPr>
        <p:spPr>
          <a:xfrm>
            <a:off x="772560" y="630720"/>
            <a:ext cx="5591175" cy="666750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74015" marR="116840">
              <a:lnSpc>
                <a:spcPct val="107000"/>
              </a:lnSpc>
              <a:spcAft>
                <a:spcPts val="0"/>
              </a:spcAft>
              <a:tabLst>
                <a:tab pos="962025" algn="l"/>
              </a:tabLs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      </a:t>
            </a:r>
            <a:r>
              <a:rPr lang="ru-RU" sz="1400" i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ДУБОВОЙ СЕРГЕЙ ВЛАДИМИРОВИЧ</a:t>
            </a:r>
            <a:endParaRPr lang="ru-RU" sz="1200" dirty="0">
              <a:solidFill>
                <a:srgbClr val="000000"/>
              </a:solidFill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642098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95</Words>
  <Application>Microsoft Office PowerPoint</Application>
  <PresentationFormat>Лист A4 (210x297 мм)</PresentationFormat>
  <Paragraphs>8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Microsoft Sans Serif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Aдминистратор</dc:creator>
  <cp:lastModifiedBy>Aдминистратор</cp:lastModifiedBy>
  <cp:revision>9</cp:revision>
  <dcterms:created xsi:type="dcterms:W3CDTF">2023-11-02T08:42:42Z</dcterms:created>
  <dcterms:modified xsi:type="dcterms:W3CDTF">2024-12-19T07:40:22Z</dcterms:modified>
</cp:coreProperties>
</file>