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7" r:id="rId2"/>
    <p:sldId id="258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2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25B46-9B6B-43E0-A7EA-182CCAFCF1E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A803C-F5D7-4C61-B2EC-DEB515B87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65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A803C-F5D7-4C61-B2EC-DEB515B8725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9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A803C-F5D7-4C61-B2EC-DEB515B8725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1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97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1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94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4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60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06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0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81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4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44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3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538F7-F0F2-4F4C-AB15-26F6781F574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04A07-A596-4AC4-B630-D448FB0C3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17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EE0D4D-56E2-4FC1-8678-83AAEED0A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1" t="8321" b="43"/>
          <a:stretch/>
        </p:blipFill>
        <p:spPr>
          <a:xfrm>
            <a:off x="1" y="0"/>
            <a:ext cx="6857999" cy="1013128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078F35-EA79-4053-B24C-804693F7E2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0" b="9565"/>
          <a:stretch/>
        </p:blipFill>
        <p:spPr>
          <a:xfrm>
            <a:off x="0" y="0"/>
            <a:ext cx="6857999" cy="5300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82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5F9660-6CDB-457D-9C80-602A782029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1" t="8321" b="43"/>
          <a:stretch/>
        </p:blipFill>
        <p:spPr>
          <a:xfrm>
            <a:off x="1" y="0"/>
            <a:ext cx="6857999" cy="1013128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C1F29CD-A141-4B95-AFAB-2052ECE8CCED}"/>
              </a:ext>
            </a:extLst>
          </p:cNvPr>
          <p:cNvSpPr/>
          <p:nvPr/>
        </p:nvSpPr>
        <p:spPr>
          <a:xfrm>
            <a:off x="494265" y="782820"/>
            <a:ext cx="6158326" cy="4809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4015" marR="11684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600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374015" marR="11684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solidFill>
                <a:srgbClr val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 1994 г. Виталия Яценко призвали на службу в Армию. В августе он приходил в отпуск, а 17 декабря его отправили в Чечню – якобы наводить порядок. 31 декабря при штурме Грозного погибла почти вся майкопская бригада, в том числе и Виталий. Он находился в БМП и во время боя в машину попал снаряд. Экипаж машины попытался спастись, но снайперская пуля настигла его.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память о Виталии, с 1995 года, его именем названа улица в с. Ремонтном, где он жил, где прошло его детство.  Улица Ленинского комсомола стала называться именем Виталия Яценко.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Виталий Яценко награжден Орденом мужества (посмертно).</a:t>
            </a:r>
          </a:p>
          <a:p>
            <a:r>
              <a:rPr lang="ru-RU" dirty="0"/>
              <a:t> 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C9BEA0-4232-4429-B455-73F76DDEE31B}"/>
              </a:ext>
            </a:extLst>
          </p:cNvPr>
          <p:cNvSpPr/>
          <p:nvPr/>
        </p:nvSpPr>
        <p:spPr>
          <a:xfrm>
            <a:off x="772560" y="630720"/>
            <a:ext cx="5591175" cy="666750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74015" marR="116840" algn="ctr">
              <a:lnSpc>
                <a:spcPct val="107000"/>
              </a:lnSpc>
              <a:spcAft>
                <a:spcPts val="0"/>
              </a:spcAft>
              <a:tabLst>
                <a:tab pos="962025" algn="l"/>
              </a:tabLst>
            </a:pPr>
            <a:r>
              <a:rPr lang="ru-RU" sz="1400" i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ЯЦЕНКО ВИТАЛИЙ</a:t>
            </a:r>
            <a:r>
              <a:rPr lang="ru-RU" sz="12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64209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129</Words>
  <Application>Microsoft Office PowerPoint</Application>
  <PresentationFormat>Лист A4 (210x297 мм)</PresentationFormat>
  <Paragraphs>10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Microsoft Sans Serif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Aдминистратор</dc:creator>
  <cp:lastModifiedBy>Aдминистратор</cp:lastModifiedBy>
  <cp:revision>12</cp:revision>
  <dcterms:created xsi:type="dcterms:W3CDTF">2023-11-02T08:42:42Z</dcterms:created>
  <dcterms:modified xsi:type="dcterms:W3CDTF">2024-12-19T09:12:24Z</dcterms:modified>
</cp:coreProperties>
</file>