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5B46-9B6B-43E0-A7EA-182CCAFCF1E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803C-F5D7-4C61-B2EC-DEB515B8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803C-F5D7-4C61-B2EC-DEB515B872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4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38F7-F0F2-4F4C-AB15-26F6781F5747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8E682A-8D20-4634-9517-54FC25AA1E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990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03E29A-2592-4D30-85B5-3ACE39A5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58000" cy="514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82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F9660-6CDB-457D-9C80-602A7820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F29CD-A141-4B95-AFAB-2052ECE8CCED}"/>
              </a:ext>
            </a:extLst>
          </p:cNvPr>
          <p:cNvSpPr/>
          <p:nvPr/>
        </p:nvSpPr>
        <p:spPr>
          <a:xfrm>
            <a:off x="494265" y="782820"/>
            <a:ext cx="6158326" cy="619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/>
            <a:r>
              <a:rPr lang="ru-RU" dirty="0"/>
              <a:t>Андрей жил и учился в </a:t>
            </a:r>
            <a:r>
              <a:rPr lang="ru-RU" dirty="0" err="1"/>
              <a:t>Тихолиманской</a:t>
            </a:r>
            <a:r>
              <a:rPr lang="ru-RU" dirty="0"/>
              <a:t> школе, а 9 и 10 класс он  окончил в </a:t>
            </a:r>
            <a:r>
              <a:rPr lang="ru-RU" dirty="0" err="1"/>
              <a:t>Кормовской</a:t>
            </a:r>
            <a:r>
              <a:rPr lang="ru-RU" dirty="0"/>
              <a:t> школе. </a:t>
            </a:r>
          </a:p>
          <a:p>
            <a:pPr algn="just"/>
            <a:r>
              <a:rPr lang="ru-RU" dirty="0"/>
              <a:t> 	В августе 1999 года 22 бригада, в которой служил Андрей , была направлена в Дагестан для уничтожения бандитских формирований ваххабитов.</a:t>
            </a:r>
          </a:p>
          <a:p>
            <a:pPr algn="just"/>
            <a:r>
              <a:rPr lang="ru-RU" dirty="0"/>
              <a:t>	На 29 августа была запланирована боевая операция. Рано утром разведгруппа, в составе которой был и Андрей, двинулась к высоте, которая находилась вблизи селения </a:t>
            </a:r>
            <a:r>
              <a:rPr lang="ru-RU" dirty="0" err="1"/>
              <a:t>Чабанмахи</a:t>
            </a:r>
            <a:r>
              <a:rPr lang="ru-RU" dirty="0"/>
              <a:t>.  </a:t>
            </a:r>
          </a:p>
          <a:p>
            <a:pPr algn="just"/>
            <a:r>
              <a:rPr lang="ru-RU" dirty="0"/>
              <a:t>Разведчики, захватившие высоту практически без боя, не успевшие как следует окопаться, через пару часов подверглись мощной атаке боевиков. Каждая атака бандитов на позиции </a:t>
            </a:r>
            <a:r>
              <a:rPr lang="ru-RU" dirty="0" err="1"/>
              <a:t>разведроты</a:t>
            </a:r>
            <a:r>
              <a:rPr lang="ru-RU" dirty="0"/>
              <a:t> приносила новые потери. Кончались боеприпасы.    Число раненых и убитых стремительно росло.  В этом бою был ранен А. Семеняков.    </a:t>
            </a:r>
          </a:p>
          <a:p>
            <a:pPr algn="just"/>
            <a:r>
              <a:rPr lang="ru-RU" dirty="0"/>
              <a:t>8 сентября 1999 года в госпитале Андрей скончался от ран. </a:t>
            </a:r>
          </a:p>
          <a:p>
            <a:pPr algn="just"/>
            <a:r>
              <a:rPr lang="ru-RU" dirty="0"/>
              <a:t>13 ноября 1999 года награжден Орденом мужества (посмертно).</a:t>
            </a:r>
          </a:p>
          <a:p>
            <a:pPr algn="just"/>
            <a:r>
              <a:rPr lang="ru-RU" dirty="0"/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9BEA0-4232-4429-B455-73F76DDEE31B}"/>
              </a:ext>
            </a:extLst>
          </p:cNvPr>
          <p:cNvSpPr/>
          <p:nvPr/>
        </p:nvSpPr>
        <p:spPr>
          <a:xfrm>
            <a:off x="772560" y="590963"/>
            <a:ext cx="5591175" cy="66675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4015" marR="116840" algn="ctr">
              <a:lnSpc>
                <a:spcPct val="107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ru-RU" sz="14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4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ЕМЕНЯКОВ АНДРЕЙ</a:t>
            </a:r>
            <a:r>
              <a:rPr lang="ru-RU" sz="14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420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4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Aдминистратор</dc:creator>
  <cp:lastModifiedBy>ДЮСШ</cp:lastModifiedBy>
  <cp:revision>12</cp:revision>
  <dcterms:created xsi:type="dcterms:W3CDTF">2023-11-02T08:42:42Z</dcterms:created>
  <dcterms:modified xsi:type="dcterms:W3CDTF">2024-12-24T10:50:02Z</dcterms:modified>
</cp:coreProperties>
</file>