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5B46-9B6B-43E0-A7EA-182CCAFCF1E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803C-F5D7-4C61-B2EC-DEB515B8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803C-F5D7-4C61-B2EC-DEB515B872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4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6A9AC-5406-4EAB-ACCE-488514E7D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1" t="8321" b="43"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0F82C-02A1-4AF5-BFD2-1D8DF80B8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5990" b="10338"/>
          <a:stretch/>
        </p:blipFill>
        <p:spPr>
          <a:xfrm>
            <a:off x="0" y="-1"/>
            <a:ext cx="6858000" cy="5446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82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F9660-6CDB-457D-9C80-602A7820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1" t="8321" b="43"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F29CD-A141-4B95-AFAB-2052ECE8CCED}"/>
              </a:ext>
            </a:extLst>
          </p:cNvPr>
          <p:cNvSpPr/>
          <p:nvPr/>
        </p:nvSpPr>
        <p:spPr>
          <a:xfrm>
            <a:off x="494265" y="782820"/>
            <a:ext cx="6158326" cy="647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окончил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среднюю школу № 2. После школы,  поступил в Южный университет и, окончив первый курс,  принял решение взять академический отпуск для прохождения  срочной службы. После окончания службы, в 2017 году, он  перевелся на заочное обучение на юридическом факультете и заключил контракт на прохождение  военной  службы сроком на 3 года. За эти годы он дослужился до звания сержанта.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2020 году успешно окончив учебу и отслужив службу по контракту,  Андрей  вернулся на малую родину. С 2021 года по 2023 года работал в Межмуниципальном отделе МВД России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феврале 2023 года он избрал для себя мужественный путь и связал свою судьбу со службой Родине, заключив очередной контракт с вооруженными силами Российской Федерации.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проявленные героизм и безукоризненное выполнение воинского долга Андрею Удодову  присвоен Орден Мужества посмертно.</a:t>
            </a:r>
          </a:p>
          <a:p>
            <a:r>
              <a:rPr lang="ru-RU" dirty="0"/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9BEA0-4232-4429-B455-73F76DDEE31B}"/>
              </a:ext>
            </a:extLst>
          </p:cNvPr>
          <p:cNvSpPr/>
          <p:nvPr/>
        </p:nvSpPr>
        <p:spPr>
          <a:xfrm>
            <a:off x="772560" y="630720"/>
            <a:ext cx="5591175" cy="66675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4015" marR="116840" algn="ctr">
              <a:lnSpc>
                <a:spcPct val="107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ru-RU" sz="14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УДОДОВ АНДРЕЙ</a:t>
            </a:r>
            <a:r>
              <a:rPr lang="ru-RU" sz="14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НИКОЛАЕВИЧ</a:t>
            </a:r>
            <a:endParaRPr lang="ru-RU" sz="12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420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166</Words>
  <Application>Microsoft Office PowerPoint</Application>
  <PresentationFormat>Лист A4 (210x297 мм)</PresentationFormat>
  <Paragraphs>11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Aдминистратор</dc:creator>
  <cp:lastModifiedBy>Aдминистратор</cp:lastModifiedBy>
  <cp:revision>11</cp:revision>
  <dcterms:created xsi:type="dcterms:W3CDTF">2023-11-02T08:42:42Z</dcterms:created>
  <dcterms:modified xsi:type="dcterms:W3CDTF">2024-12-19T09:12:13Z</dcterms:modified>
</cp:coreProperties>
</file>